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jpeg" ContentType="image/jpeg"/>
  <Override PartName="/ppt/media/image6.png" ContentType="image/png"/>
  <Override PartName="/ppt/media/image10.png" ContentType="image/png"/>
  <Override PartName="/ppt/media/image5.png" ContentType="image/png"/>
  <Override PartName="/ppt/media/image1.wmf" ContentType="image/x-wmf"/>
  <Override PartName="/ppt/media/image2.png" ContentType="image/png"/>
  <Override PartName="/ppt/media/image3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6858000"/>
  <p:notesSz cx="9925050" cy="66659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80431FB-30E7-4569-AED0-5EB47B29F864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body"/>
          </p:nvPr>
        </p:nvSpPr>
        <p:spPr>
          <a:xfrm>
            <a:off x="992520" y="3166200"/>
            <a:ext cx="7939800" cy="2999160"/>
          </a:xfrm>
          <a:prstGeom prst="rect">
            <a:avLst/>
          </a:prstGeom>
        </p:spPr>
        <p:txBody>
          <a:bodyPr lIns="90720" rIns="90720" tIns="45360" bIns="4536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621760" y="6331320"/>
            <a:ext cx="4300560" cy="333000"/>
          </a:xfrm>
          <a:prstGeom prst="rect">
            <a:avLst/>
          </a:prstGeom>
          <a:noFill/>
          <a:ln>
            <a:noFill/>
          </a:ln>
        </p:spPr>
        <p:txBody>
          <a:bodyPr lIns="90720" rIns="90720" tIns="45360" bIns="45360" anchor="b"/>
          <a:p>
            <a:pPr algn="r">
              <a:lnSpc>
                <a:spcPct val="100000"/>
              </a:lnSpc>
            </a:pPr>
            <a:fld id="{93CF4761-50B9-44A8-A635-2941E1880718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8600" cy="11451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8960" y="1978560"/>
            <a:ext cx="850860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18960" y="2643840"/>
            <a:ext cx="850860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8600" cy="11451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18960" y="1978560"/>
            <a:ext cx="415188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8920" y="1978560"/>
            <a:ext cx="415188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8920" y="2643840"/>
            <a:ext cx="415188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318960" y="2643840"/>
            <a:ext cx="415188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8600" cy="11451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18960" y="1978560"/>
            <a:ext cx="8508600" cy="12736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18960" y="1978560"/>
            <a:ext cx="8508600" cy="12736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774960" y="1978560"/>
            <a:ext cx="1596240" cy="12736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774960" y="1978560"/>
            <a:ext cx="1596240" cy="1273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8600" cy="11451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18960" y="1978560"/>
            <a:ext cx="8508600" cy="1273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8600" cy="11451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8960" y="1978560"/>
            <a:ext cx="8508600" cy="12736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8600" cy="11451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18960" y="1978560"/>
            <a:ext cx="4151880" cy="12736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8920" y="1978560"/>
            <a:ext cx="4151880" cy="12736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8600" cy="11451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18960" y="994320"/>
            <a:ext cx="8508600" cy="5309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8600" cy="11451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8960" y="1978560"/>
            <a:ext cx="415188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18960" y="2643840"/>
            <a:ext cx="415188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8920" y="1978560"/>
            <a:ext cx="4151880" cy="12736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8600" cy="11451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8960" y="1978560"/>
            <a:ext cx="4151880" cy="127368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8920" y="1978560"/>
            <a:ext cx="415188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8920" y="2643840"/>
            <a:ext cx="415188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8600" cy="11451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8960" y="1978560"/>
            <a:ext cx="415188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8920" y="1978560"/>
            <a:ext cx="415188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18960" y="2643840"/>
            <a:ext cx="8508600" cy="607320"/>
          </a:xfrm>
          <a:prstGeom prst="rect">
            <a:avLst/>
          </a:prstGeom>
        </p:spPr>
        <p:txBody>
          <a:bodyPr lIns="0" rIns="0" tIns="0" bIns="0"/>
          <a:p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ild 8" descr=""/>
          <p:cNvPicPr/>
          <p:nvPr/>
        </p:nvPicPr>
        <p:blipFill>
          <a:blip r:embed="rId2"/>
          <a:stretch/>
        </p:blipFill>
        <p:spPr>
          <a:xfrm>
            <a:off x="8218440" y="324720"/>
            <a:ext cx="608040" cy="3200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body"/>
          </p:nvPr>
        </p:nvSpPr>
        <p:spPr>
          <a:xfrm>
            <a:off x="318960" y="1978560"/>
            <a:ext cx="8508600" cy="12736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LevelReferent</a:t>
            </a: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Ort, Datum (Schreibweise: 00. Januar 2015)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8347680" y="6408360"/>
            <a:ext cx="574920" cy="358200"/>
          </a:xfrm>
          <a:prstGeom prst="rect">
            <a:avLst/>
          </a:pr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6774840" y="6473160"/>
            <a:ext cx="2051640" cy="364680"/>
          </a:xfrm>
          <a:prstGeom prst="rect">
            <a:avLst/>
          </a:prstGeom>
        </p:spPr>
        <p:txBody>
          <a:bodyPr lIns="0" rIns="0" anchor="ctr"/>
          <a:p>
            <a:pPr algn="r">
              <a:lnSpc>
                <a:spcPct val="100000"/>
              </a:lnSpc>
            </a:pPr>
            <a:fld id="{A82086B3-B4B6-4312-8705-16299D9DC0CC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11040" y="6473160"/>
            <a:ext cx="7829280" cy="384480"/>
          </a:xfrm>
          <a:prstGeom prst="rect">
            <a:avLst/>
          </a:prstGeom>
        </p:spPr>
        <p:txBody>
          <a:bodyPr lIns="0" rIns="0" anchor="ctr"/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Dr. rer. nat. Erika Mustermann (TUM) | kann beliebig erweitert werden | Infos mit Strich trennen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318960" y="994320"/>
            <a:ext cx="8508600" cy="11451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Titel durch Klicken bearbeiten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318960" y="2454840"/>
            <a:ext cx="8508600" cy="12736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Presentation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Claus Meschede, Leonard Rychly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18. July 2016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318960" y="1520640"/>
            <a:ext cx="8508600" cy="4100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ts val="1129"/>
              </a:lnSpc>
            </a:pPr>
            <a:r>
              <a:rPr b="1" lang="de-DE" sz="36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in Medical Imaging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318960" y="3091680"/>
            <a:ext cx="8508600" cy="91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129"/>
              </a:lnSpc>
            </a:pPr>
            <a:r>
              <a:rPr b="0" lang="de-DE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U-Net: Convolutional Networks for Biomedical Image Segmentation</a:t>
            </a:r>
            <a:endParaRPr b="0" lang="de-DE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318960" y="994320"/>
            <a:ext cx="8508600" cy="4100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ts val="1129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Architecture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3" descr=""/>
          <p:cNvPicPr/>
          <p:nvPr/>
        </p:nvPicPr>
        <p:blipFill>
          <a:blip r:embed="rId1"/>
          <a:stretch/>
        </p:blipFill>
        <p:spPr>
          <a:xfrm>
            <a:off x="611280" y="1404720"/>
            <a:ext cx="7720560" cy="519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318960" y="994320"/>
            <a:ext cx="8508600" cy="4100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ts val="1129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Original Task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Picture 6" descr=""/>
          <p:cNvPicPr/>
          <p:nvPr/>
        </p:nvPicPr>
        <p:blipFill>
          <a:blip r:embed="rId1"/>
          <a:stretch/>
        </p:blipFill>
        <p:spPr>
          <a:xfrm>
            <a:off x="5248440" y="2298600"/>
            <a:ext cx="3579480" cy="3579480"/>
          </a:xfrm>
          <a:prstGeom prst="rect">
            <a:avLst/>
          </a:prstGeom>
          <a:ln>
            <a:noFill/>
          </a:ln>
        </p:spPr>
      </p:pic>
      <p:pic>
        <p:nvPicPr>
          <p:cNvPr id="52" name="Picture 7" descr=""/>
          <p:cNvPicPr/>
          <p:nvPr/>
        </p:nvPicPr>
        <p:blipFill>
          <a:blip r:embed="rId2"/>
          <a:stretch/>
        </p:blipFill>
        <p:spPr>
          <a:xfrm>
            <a:off x="318960" y="2298600"/>
            <a:ext cx="3579480" cy="357948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4383000" y="3448080"/>
            <a:ext cx="380520" cy="128232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318960" y="994320"/>
            <a:ext cx="8508600" cy="4100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ts val="1129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Task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4383000" y="3448080"/>
            <a:ext cx="380520" cy="128232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" name="Picture 1" descr=""/>
          <p:cNvPicPr/>
          <p:nvPr/>
        </p:nvPicPr>
        <p:blipFill>
          <a:blip r:embed="rId1"/>
          <a:stretch/>
        </p:blipFill>
        <p:spPr>
          <a:xfrm>
            <a:off x="318960" y="2298600"/>
            <a:ext cx="3579480" cy="3579480"/>
          </a:xfrm>
          <a:prstGeom prst="rect">
            <a:avLst/>
          </a:prstGeom>
          <a:ln>
            <a:noFill/>
          </a:ln>
        </p:spPr>
      </p:pic>
      <p:pic>
        <p:nvPicPr>
          <p:cNvPr id="57" name="Picture 3" descr=""/>
          <p:cNvPicPr/>
          <p:nvPr/>
        </p:nvPicPr>
        <p:blipFill>
          <a:blip r:embed="rId2"/>
          <a:stretch/>
        </p:blipFill>
        <p:spPr>
          <a:xfrm>
            <a:off x="5248440" y="2298600"/>
            <a:ext cx="3579480" cy="357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319320" y="994680"/>
            <a:ext cx="8508600" cy="4100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ts val="1129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Issues -  Transposed Convolutions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432000" y="2052720"/>
            <a:ext cx="8423640" cy="399528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319320" y="994680"/>
            <a:ext cx="8508600" cy="4100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ts val="1129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Task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318960" y="1978560"/>
            <a:ext cx="8508600" cy="420588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Starting with a small version of the U-Net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Leaving out the “Crop and Copy”-Layers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Replacing Transposed Convolution with a Unpooling Layer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Varying number of input images</a:t>
            </a:r>
            <a:endParaRPr b="0" lang="de-DE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318960" y="994320"/>
            <a:ext cx="8508600" cy="4100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ts val="1129"/>
              </a:lnSpc>
            </a:pPr>
            <a:r>
              <a:rPr b="1" lang="de-DE" sz="30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 approaches building the U-Net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318960" y="994320"/>
            <a:ext cx="8508600" cy="8204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ts val="1129"/>
              </a:lnSpc>
            </a:pPr>
            <a:r>
              <a:rPr b="1" lang="de-DE" sz="32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Replacing Transposed Convolution with Unpooling Layer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Picture 1" descr=""/>
          <p:cNvPicPr/>
          <p:nvPr/>
        </p:nvPicPr>
        <p:blipFill>
          <a:blip r:embed="rId1"/>
          <a:stretch/>
        </p:blipFill>
        <p:spPr>
          <a:xfrm>
            <a:off x="1074960" y="2019240"/>
            <a:ext cx="7301880" cy="463176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468000" y="2821320"/>
            <a:ext cx="45216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14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6163200" y="2811960"/>
            <a:ext cx="60912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14000"/>
              </a:lnSpc>
            </a:pPr>
            <a:r>
              <a:rPr b="0" lang="de-DE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318960" y="994320"/>
            <a:ext cx="8508600" cy="164124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/>
          <a:p>
            <a:pPr>
              <a:lnSpc>
                <a:spcPts val="1129"/>
              </a:lnSpc>
            </a:pPr>
            <a:r>
              <a:rPr b="1" lang="de-DE" sz="3200" spc="-1" strike="noStrike">
                <a:solidFill>
                  <a:srgbClr val="0065b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Replacing Transposed Convolution with Unpooling Layer</a:t>
            </a:r>
            <a:r>
              <a:rPr b="1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1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104</TotalTime>
  <Application>LibreOffice/5.1.4.2$Linux_X86_64 LibreOffice_project/10m0$Build-2</Application>
  <Words>102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2016-07-06T19:42:56Z</dcterms:created>
  <dc:creator>ga95yak</dc:creator>
  <dc:description/>
  <dc:language>de-DE</dc:language>
  <cp:lastModifiedBy/>
  <cp:lastPrinted>2015-07-30T14:04:45Z</cp:lastPrinted>
  <dcterms:modified xsi:type="dcterms:W3CDTF">2016-07-15T12:02:09Z</dcterms:modified>
  <cp:revision>11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15.0022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